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77" r:id="rId3"/>
    <p:sldId id="279" r:id="rId4"/>
    <p:sldId id="280" r:id="rId5"/>
    <p:sldId id="256" r:id="rId6"/>
    <p:sldId id="257" r:id="rId7"/>
    <p:sldId id="264" r:id="rId8"/>
    <p:sldId id="265" r:id="rId9"/>
    <p:sldId id="258" r:id="rId10"/>
    <p:sldId id="259" r:id="rId11"/>
    <p:sldId id="260" r:id="rId12"/>
    <p:sldId id="261" r:id="rId13"/>
    <p:sldId id="262" r:id="rId14"/>
    <p:sldId id="270" r:id="rId15"/>
    <p:sldId id="272" r:id="rId16"/>
    <p:sldId id="273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BE7A-68B2-4508-857C-FCB22DC700C7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6EB1-8FA7-48F9-B5B4-9EF2B4F1E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6EB1-8FA7-48F9-B5B4-9EF2B4F1EC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6EB1-8FA7-48F9-B5B4-9EF2B4F1EC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5CCC65-3B0B-4C00-853B-EE25F2BF539A}" type="datetimeFigureOut">
              <a:rPr lang="en-US" smtClean="0"/>
              <a:pPr/>
              <a:t>20/05/2012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BD495-789B-4E77-BF67-CD74F1B25C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447800"/>
          </a:xfrm>
        </p:spPr>
        <p:txBody>
          <a:bodyPr/>
          <a:lstStyle/>
          <a:p>
            <a:pPr algn="ctr"/>
            <a:r>
              <a:rPr lang="en-US" dirty="0" smtClean="0"/>
              <a:t>FILTERATION OF FABRICS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23903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NAME OF STUDENTS</a:t>
            </a:r>
          </a:p>
          <a:p>
            <a:pPr algn="ctr"/>
            <a:r>
              <a:rPr lang="en-US" dirty="0" err="1" smtClean="0"/>
              <a:t>Manali</a:t>
            </a:r>
            <a:r>
              <a:rPr lang="en-US" dirty="0" smtClean="0"/>
              <a:t> </a:t>
            </a:r>
            <a:r>
              <a:rPr lang="en-US" dirty="0" err="1" smtClean="0"/>
              <a:t>Kolekar</a:t>
            </a:r>
            <a:r>
              <a:rPr lang="en-US" dirty="0" smtClean="0"/>
              <a:t> -084051126</a:t>
            </a:r>
          </a:p>
          <a:p>
            <a:pPr algn="ctr"/>
            <a:r>
              <a:rPr lang="en-US" dirty="0" err="1" smtClean="0"/>
              <a:t>Rupesh</a:t>
            </a:r>
            <a:r>
              <a:rPr lang="en-US" dirty="0" smtClean="0"/>
              <a:t> Jadhav-084050017</a:t>
            </a:r>
          </a:p>
          <a:p>
            <a:pPr algn="ctr"/>
            <a:r>
              <a:rPr lang="en-US" dirty="0" err="1" smtClean="0"/>
              <a:t>Atish</a:t>
            </a:r>
            <a:r>
              <a:rPr lang="en-US" dirty="0" smtClean="0"/>
              <a:t> Mohite-084050030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Technologies used for manufacturing non-woven                          for filter fabrics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 laid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 spun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Melt blown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Needlepunch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Spun bond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Spun lace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Thermo bonded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Wetland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Pretreatment processes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Calendering 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Napping 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Singeing 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Glazing 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Coating 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	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  <a:p>
            <a:endParaRPr lang="en-US" dirty="0"/>
          </a:p>
        </p:txBody>
      </p:sp>
      <p:pic>
        <p:nvPicPr>
          <p:cNvPr id="5" name="Picture 4" descr="Calender_Mac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038600"/>
            <a:ext cx="4648200" cy="2819400"/>
          </a:xfrm>
          <a:prstGeom prst="rect">
            <a:avLst/>
          </a:prstGeom>
        </p:spPr>
      </p:pic>
      <p:pic>
        <p:nvPicPr>
          <p:cNvPr id="6" name="Picture 5" descr="203ed681-2443-e011-9554-78e7d16258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905000"/>
            <a:ext cx="4419600" cy="1905000"/>
          </a:xfrm>
          <a:prstGeom prst="rect">
            <a:avLst/>
          </a:prstGeom>
        </p:spPr>
      </p:pic>
      <p:pic>
        <p:nvPicPr>
          <p:cNvPr id="7" name="Picture 6" descr="306-186f720e-a1bf-4ca8-a722-b2e9ee78cda7-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419600"/>
            <a:ext cx="2590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Types of Finishes given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676400"/>
          <a:ext cx="6096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Thermal Treatment 	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Chemical Treatment 	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Heat setting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Anti-adhesive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calendering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hydrophobe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Singeing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Oleophobe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condensing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Antistatic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Anti-flammable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resistance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Tests for Filter fabrics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89120"/>
          </a:xfrm>
        </p:spPr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 QC Tests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Performance  related tests 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filter fabrics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23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Geotech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Indutech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Meditech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Agrotech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Mobitech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0"/>
            <a:ext cx="1847851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3" y="4419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3" y="4343402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04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of filter fabric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066800"/>
          <a:ext cx="6096000" cy="555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124200"/>
              </a:tblGrid>
              <a:tr h="402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 of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Cost in US $</a:t>
                      </a:r>
                      <a:endParaRPr lang="en-US" sz="1800" dirty="0"/>
                    </a:p>
                  </a:txBody>
                  <a:tcPr/>
                </a:tc>
              </a:tr>
              <a:tr h="40217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PP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1-6 per sq.m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 road construction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0.3-0.6 per sq.m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Polyester</a:t>
                      </a:r>
                      <a:r>
                        <a:rPr lang="en-US" sz="1800" baseline="0" dirty="0" smtClean="0"/>
                        <a:t> fabric with PTFE membrane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1.43-2.4 per sq.m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 woven for air filters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1-10 per</a:t>
                      </a:r>
                      <a:r>
                        <a:rPr lang="en-US" sz="1800" baseline="0" dirty="0" smtClean="0"/>
                        <a:t> roll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Glass fibers filter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1-10 per piece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Stain less steel filter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1-20 per sq.m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Needle felt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2-3 per sq.m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Anti-static filter fabric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2-20 per sq.m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                Market of filter fabric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Worldwide market is $6 billions in 2012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Biggest purchaser is china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Filter fabrics most used in </a:t>
            </a:r>
            <a:r>
              <a:rPr lang="en-US" sz="2400" dirty="0" err="1" smtClean="0"/>
              <a:t>geotech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Polyester and nylon most commonly used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Polypropylene, polyethylene, E-CTFE and PVDF respectively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1673" y="2967335"/>
            <a:ext cx="4322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90600"/>
            <a:ext cx="449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Filtration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Filtration means capture and retention of small particles from a moving stream either from gas or liquid , with  minimum resistant to flow.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/>
            <a:r>
              <a:rPr lang="en-US" sz="2000" dirty="0" smtClean="0"/>
              <a:t>2.    The fibers used in filtration fabrics are polypropylene , cotton, wool, PTFE , polyester.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52600" y="228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INTRODUCTION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_DSC4827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33195"/>
            <a:ext cx="4191000" cy="2524805"/>
          </a:xfrm>
          <a:prstGeom prst="rect">
            <a:avLst/>
          </a:prstGeom>
        </p:spPr>
      </p:pic>
      <p:pic>
        <p:nvPicPr>
          <p:cNvPr id="8" name="Picture 7" descr="fil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343400"/>
            <a:ext cx="3581400" cy="2514600"/>
          </a:xfrm>
          <a:prstGeom prst="rect">
            <a:avLst/>
          </a:prstGeom>
        </p:spPr>
      </p:pic>
      <p:pic>
        <p:nvPicPr>
          <p:cNvPr id="9" name="Picture 8" descr="water-trea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762000"/>
            <a:ext cx="3333750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11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Filtration Operations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· Cross-flow filtration</a:t>
            </a:r>
            <a:r>
              <a:rPr lang="en-US" dirty="0" smtClean="0"/>
              <a:t>, in which a septum is</a:t>
            </a:r>
          </a:p>
          <a:p>
            <a:r>
              <a:rPr lang="en-US" dirty="0" smtClean="0"/>
              <a:t>responsible for the filtering action (e.g.,</a:t>
            </a:r>
          </a:p>
          <a:p>
            <a:r>
              <a:rPr lang="en-US" dirty="0" smtClean="0"/>
              <a:t>micro screens);</a:t>
            </a:r>
          </a:p>
          <a:p>
            <a:r>
              <a:rPr lang="en-US" b="1" dirty="0" smtClean="0"/>
              <a:t>· Depth (or deep-bed) </a:t>
            </a:r>
            <a:r>
              <a:rPr lang="en-US" dirty="0" smtClean="0"/>
              <a:t>filtration, in which the</a:t>
            </a:r>
          </a:p>
          <a:p>
            <a:r>
              <a:rPr lang="en-US" dirty="0" smtClean="0"/>
              <a:t>particles are removed throughout the filter</a:t>
            </a:r>
          </a:p>
          <a:p>
            <a:r>
              <a:rPr lang="en-US" dirty="0" smtClean="0"/>
              <a:t>bed or in a significant portion of it (e.g.,</a:t>
            </a:r>
          </a:p>
          <a:p>
            <a:r>
              <a:rPr lang="en-US" dirty="0" smtClean="0"/>
              <a:t>sand filters);</a:t>
            </a:r>
          </a:p>
          <a:p>
            <a:r>
              <a:rPr lang="en-US" b="1" dirty="0" smtClean="0"/>
              <a:t>· Cake filtration</a:t>
            </a:r>
            <a:r>
              <a:rPr lang="en-US" dirty="0" smtClean="0"/>
              <a:t>, in which the particles are</a:t>
            </a:r>
          </a:p>
          <a:p>
            <a:r>
              <a:rPr lang="en-US" dirty="0" smtClean="0"/>
              <a:t>removed  on the surface of a cake formed</a:t>
            </a:r>
          </a:p>
          <a:p>
            <a:r>
              <a:rPr lang="en-US" dirty="0" smtClean="0"/>
              <a:t>by the solids accumulating on a septum</a:t>
            </a:r>
          </a:p>
          <a:p>
            <a:r>
              <a:rPr lang="en-US" dirty="0" smtClean="0"/>
              <a:t>(e.g., rotary vacuum filters)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Filtration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Filtration systems can be classified according to:</a:t>
            </a:r>
          </a:p>
          <a:p>
            <a:endParaRPr lang="en-US" dirty="0" smtClean="0"/>
          </a:p>
          <a:p>
            <a:r>
              <a:rPr lang="en-US" dirty="0" smtClean="0"/>
              <a:t>• type of operation</a:t>
            </a:r>
          </a:p>
          <a:p>
            <a:r>
              <a:rPr lang="en-US" dirty="0" smtClean="0"/>
              <a:t>• direction of fluid flow with respect of filter medium</a:t>
            </a:r>
          </a:p>
          <a:p>
            <a:r>
              <a:rPr lang="en-US" dirty="0" smtClean="0"/>
              <a:t>• type of filter  (medium)</a:t>
            </a:r>
          </a:p>
          <a:p>
            <a:r>
              <a:rPr lang="en-US" dirty="0" smtClean="0"/>
              <a:t>• flow rate or pressure control during 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457202" y="304800"/>
            <a:ext cx="7854951" cy="5867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CHARACTERISTICS</a:t>
            </a: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clear filtrate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high capacity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low cake moisture content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long life time.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Porosity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Good flexibility </a:t>
            </a:r>
          </a:p>
          <a:p>
            <a:pPr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are 3 main types of filtration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dry filtration(solid-gas)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wet filtration(solid-liquid)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plasma filtration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FABRIC CONSTRUCTION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Woven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Knitted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Nonwoven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ound_proof_fabric_felt_fabric_non_wo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524000"/>
            <a:ext cx="2286000" cy="2905125"/>
          </a:xfrm>
          <a:prstGeom prst="rect">
            <a:avLst/>
          </a:prstGeom>
        </p:spPr>
      </p:pic>
      <p:pic>
        <p:nvPicPr>
          <p:cNvPr id="5" name="Picture 4" descr="knitted-fabrics-7556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4724400"/>
            <a:ext cx="3181350" cy="2133600"/>
          </a:xfrm>
          <a:prstGeom prst="rect">
            <a:avLst/>
          </a:prstGeom>
        </p:spPr>
      </p:pic>
      <p:pic>
        <p:nvPicPr>
          <p:cNvPr id="7" name="Picture 6" descr="ID_3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419600"/>
            <a:ext cx="3352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Fibers for dry filter manufacture are:-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Glass fibers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 synthetic fibers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Nomex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cellulosic fibers (viscose &amp; cotton)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nylon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PTFE (Teflon),microfibers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mineral fibers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 tech fibers (e.g. PEEK), etc.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Fibers For liquid filtration manufacture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PP, PE, PET, NYLON 11,12, polyamide, PTFE, PEEK, cotton,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Yarn is usually monofilament, multifilament, fibrillated tape or staple fiber yarn in type.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Nomex  fibers are widely used for fabric filter bags.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FILTER CLOTH WEAVE PATTERNS  (Cloth Designs</a:t>
            </a:r>
            <a:r>
              <a:rPr lang="en-US" sz="3600" b="1" dirty="0" smtClean="0"/>
              <a:t>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Satin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Leno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Basket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_prodotti-19507-rel908cfab6-ef4c-4bb8-b249-42c7680213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62400"/>
            <a:ext cx="3124200" cy="2590800"/>
          </a:xfrm>
          <a:prstGeom prst="rect">
            <a:avLst/>
          </a:prstGeom>
        </p:spPr>
      </p:pic>
      <p:pic>
        <p:nvPicPr>
          <p:cNvPr id="7" name="Picture 6" descr="basket-we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343400"/>
            <a:ext cx="3352800" cy="2209800"/>
          </a:xfrm>
          <a:prstGeom prst="rect">
            <a:avLst/>
          </a:prstGeom>
        </p:spPr>
      </p:pic>
      <p:pic>
        <p:nvPicPr>
          <p:cNvPr id="8" name="Picture 7" descr="twillweav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371600"/>
            <a:ext cx="2971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535</Words>
  <Application>Microsoft Office PowerPoint</Application>
  <PresentationFormat>On-screen Show (4:3)</PresentationFormat>
  <Paragraphs>144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FILTERATION OF FABRICS</vt:lpstr>
      <vt:lpstr>Slide 2</vt:lpstr>
      <vt:lpstr>Types of Filtration Operations </vt:lpstr>
      <vt:lpstr>Classification of Filtration Systems </vt:lpstr>
      <vt:lpstr>Slide 5</vt:lpstr>
      <vt:lpstr>Slide 6</vt:lpstr>
      <vt:lpstr>Slide 7</vt:lpstr>
      <vt:lpstr>Slide 8</vt:lpstr>
      <vt:lpstr>FILTER CLOTH WEAVE PATTERNS  (Cloth Designs) </vt:lpstr>
      <vt:lpstr>Slide 10</vt:lpstr>
      <vt:lpstr>Slide 11</vt:lpstr>
      <vt:lpstr>Slide 12</vt:lpstr>
      <vt:lpstr>                Tests for Filter fabrics</vt:lpstr>
      <vt:lpstr>Application of filter fabrics</vt:lpstr>
      <vt:lpstr>Slide 15</vt:lpstr>
      <vt:lpstr>                      Market of filter fabric</vt:lpstr>
      <vt:lpstr>Slide 17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SUDIPTO MANDAL</cp:lastModifiedBy>
  <cp:revision>52</cp:revision>
  <dcterms:created xsi:type="dcterms:W3CDTF">2012-04-10T04:27:47Z</dcterms:created>
  <dcterms:modified xsi:type="dcterms:W3CDTF">2012-05-20T10:34:43Z</dcterms:modified>
</cp:coreProperties>
</file>